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73"/>
    <p:restoredTop sz="94694"/>
  </p:normalViewPr>
  <p:slideViewPr>
    <p:cSldViewPr snapToGrid="0">
      <p:cViewPr varScale="1">
        <p:scale>
          <a:sx n="121" d="100"/>
          <a:sy n="121" d="100"/>
        </p:scale>
        <p:origin x="9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9835FF-0E9C-545C-2906-C95E30DBCF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4A5582-60D6-A4A0-5DE0-25A82CE7CD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62632-5D3C-62F4-702F-AC6942FD8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FE2591-C7C0-0CE5-AFDF-E0FBC4AFD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0E9E62-D85C-B454-24AF-0C3ABCD55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50567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E3445F-D4C6-0D71-9AB7-27C4F7C93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0A671B1-872D-CA3E-9DAD-73405ED04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4276BF-8720-817C-56D8-D4A009937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CE1692-4488-956E-4258-E7C64CF49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868848-1D08-7598-DE8C-5D5622BD6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74447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52DBBE8-A0BE-CD7E-EF6C-A44BE2477A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C0ACD6-98AF-5A96-3A73-82E6EAAF7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5F66A0-75D6-47C6-8905-85BF93620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26AF80-FD86-4A8E-CC76-C828C13AB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4FFDE1-3C05-B498-ABC2-4B0D48402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2944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BF8C67-C917-AC3D-181F-A44EF50BC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7A75F5-EFCD-E511-CD03-B0F6F959A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EBD670-C9F8-11C0-325E-DD6F84DC7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4BC86A-F71C-D984-1469-FC466819B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318334-BD63-F796-AB80-667BCCF79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080750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3D4107-22D6-BBD3-E19C-9F5F08C6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9EC3D32-FFAA-9054-B562-3E385E4BC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48A97F-7410-86A3-9B7E-2FE53E80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FCA4BB-DEDE-861B-D3C5-33E7FC05B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2E43C7-9772-D37B-6A48-45E1C82BF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6567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C515FD-D583-A39E-5240-F1143B105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AB9C93-96B3-7718-84A3-46851957C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C159439-57CB-41F6-DEF9-47C5DA123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AD09960-7403-438A-AE54-304D56267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2691BC6-54B3-E63C-6981-BB9DA6116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08A1F5-BFB6-CEE9-DEE7-0F64D2738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51835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AA2A2-2F79-AD82-61DB-4A36F47F0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E92E36-89E1-1FF3-5517-E60B8AB94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6E9CC3-ECF7-33B6-5627-7D0A8D30F4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9411768-F8E7-F227-9D2B-1BDA69F621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B2CA32C-6AF2-C1A4-A467-8E8A3436D9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CBDFD0-FF02-6C04-CFD5-13AE2EBC0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6DE6F7C-23B7-2704-8DF0-1692F7B94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534BAAF-20DD-CDF8-DC02-1556FC835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45901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4C4EE-3599-925B-26D6-DAD9D8FF8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0060E7-1156-082A-3F3D-7CB166096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E42099-EDE3-5503-96F7-DCC1B4821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4693754-D72B-A4E0-31D8-2B5D576DE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1499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6E38C6E-080D-5ADD-B24D-BBF62D77E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E1DDACA-60EF-3FE5-762F-B87129C04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B6C04A-411F-4141-81CA-A47E684507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7564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A6B1A6-651E-8073-1426-7E576D4A4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4182BF-6DCB-EBCE-A0CA-B4AF806DA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7AEFB42-B7A5-8E4B-2120-ADEFD08A1F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64C2F5-CC35-95B6-D484-A7352148B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F899F0-F7B2-EA92-70A7-3C09C6238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FAF74D-B9B4-BFD6-F489-D1240FADA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9495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F43C5C-3CFA-BA57-0781-828CC47CD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1E39A72-EBFC-24F6-CC96-6C81A8A892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4F5E2F-0FE0-86C3-9944-7B305EFA68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77C07D5-5957-EB7C-2C33-20974B221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C4C4B5-5387-47F4-6FCC-4D9BD53E2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0151BC-F6FB-5547-793C-0ABA404BC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99472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B69B8E7-0792-99EA-1932-EB9A947E5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6F93604-CD4F-0B5B-411A-12612BAF8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65FFEE-1265-E829-E4DA-79B0A644F5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DFFAF2-BCEB-5443-BAA3-B2D71AA98719}" type="datetimeFigureOut">
              <a:rPr kumimoji="1" lang="ko-KR" altLang="en-US" smtClean="0"/>
              <a:t>2024. 6. 13.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48D2FF-A6B9-03F8-375F-7DF20BC52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DAD14A-EF16-F440-12EF-036B89BCD2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2DA674-DD31-3A4D-8269-FC338326596C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4663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3A06F3F0-131A-B24B-95F8-B3CD0FE689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8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그림 4" descr="텍스트, 폰트, 로고, 스크린샷이(가) 표시된 사진&#10;&#10;자동 생성된 설명">
            <a:extLst>
              <a:ext uri="{FF2B5EF4-FFF2-40B4-BE49-F238E27FC236}">
                <a16:creationId xmlns:a16="http://schemas.microsoft.com/office/drawing/2014/main" id="{1B237F35-2371-9528-6542-E7362087F9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660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아가베, 식물, 실내용 화초, 다육 식물이(가) 표시된 사진&#10;&#10;자동 생성된 설명">
            <a:extLst>
              <a:ext uri="{FF2B5EF4-FFF2-40B4-BE49-F238E27FC236}">
                <a16:creationId xmlns:a16="http://schemas.microsoft.com/office/drawing/2014/main" id="{2AB4775E-ADE7-7BD8-44DA-A842889B3D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493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텍스트, 스크린샷, 식물이(가) 표시된 사진&#10;&#10;자동 생성된 설명">
            <a:extLst>
              <a:ext uri="{FF2B5EF4-FFF2-40B4-BE49-F238E27FC236}">
                <a16:creationId xmlns:a16="http://schemas.microsoft.com/office/drawing/2014/main" id="{EB6B3593-5E5E-FC87-1C99-C42AF4AC11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096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텍스트, 명함, 스크린샷, 디자인이(가) 표시된 사진&#10;&#10;자동 생성된 설명">
            <a:extLst>
              <a:ext uri="{FF2B5EF4-FFF2-40B4-BE49-F238E27FC236}">
                <a16:creationId xmlns:a16="http://schemas.microsoft.com/office/drawing/2014/main" id="{948504CC-0744-AD7A-8DE8-9E6D72DEA7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935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텍스트, 직사각형, 디자인, 스크린샷이(가) 표시된 사진&#10;&#10;자동 생성된 설명">
            <a:extLst>
              <a:ext uri="{FF2B5EF4-FFF2-40B4-BE49-F238E27FC236}">
                <a16:creationId xmlns:a16="http://schemas.microsoft.com/office/drawing/2014/main" id="{65EDC9C2-FFBE-6772-3394-5311D644A5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215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텍스트, 스크린샷, 도표, 라인이(가) 표시된 사진&#10;&#10;자동 생성된 설명">
            <a:extLst>
              <a:ext uri="{FF2B5EF4-FFF2-40B4-BE49-F238E27FC236}">
                <a16:creationId xmlns:a16="http://schemas.microsoft.com/office/drawing/2014/main" id="{DDC67489-ACA4-286D-3BB8-22EAF5739D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6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38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텍스트, 스크린샷, 소프트웨어, 웹 페이지이(가) 표시된 사진&#10;&#10;자동 생성된 설명">
            <a:extLst>
              <a:ext uri="{FF2B5EF4-FFF2-40B4-BE49-F238E27FC236}">
                <a16:creationId xmlns:a16="http://schemas.microsoft.com/office/drawing/2014/main" id="{239D4402-9DFF-68D7-AC2B-0C799DB11D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655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텍스트, 폰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90F073F7-36D9-5229-9F56-0BA355E867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08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그림 6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017EE8E7-832C-AD24-4BD2-982D89E26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1" cy="6863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012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그림 2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4F5E6AC5-8ECD-20C8-365E-E0C652B932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5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392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0</Words>
  <Application>Microsoft Macintosh PowerPoint</Application>
  <PresentationFormat>와이드스크린</PresentationFormat>
  <Paragraphs>0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김주찬</dc:creator>
  <cp:lastModifiedBy>김주찬</cp:lastModifiedBy>
  <cp:revision>3</cp:revision>
  <dcterms:created xsi:type="dcterms:W3CDTF">2024-06-12T15:12:23Z</dcterms:created>
  <dcterms:modified xsi:type="dcterms:W3CDTF">2024-06-12T20:56:36Z</dcterms:modified>
</cp:coreProperties>
</file>

<file path=docProps/thumbnail.jpeg>
</file>